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2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Итоги конкурса ко «Дню смеха»"/>
          <p:cNvPicPr>
            <a:picLocks noChangeAspect="1" noChangeArrowheads="1"/>
          </p:cNvPicPr>
          <p:nvPr/>
        </p:nvPicPr>
        <p:blipFill>
          <a:blip r:embed="rId2">
            <a:lum bright="30000"/>
          </a:blip>
          <a:srcRect/>
          <a:stretch>
            <a:fillRect/>
          </a:stretch>
        </p:blipFill>
        <p:spPr bwMode="auto">
          <a:xfrm>
            <a:off x="-46" y="-1"/>
            <a:ext cx="9144046" cy="6858001"/>
          </a:xfrm>
          <a:prstGeom prst="rect">
            <a:avLst/>
          </a:prstGeom>
          <a:noFill/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14282" y="2071678"/>
            <a:ext cx="8929718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Итоги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проведения дистанционного </a:t>
            </a:r>
            <a:endParaRPr kumimoji="0" lang="ru-RU" sz="3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конкурса среди детей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«Для мамы с любовью!»</a:t>
            </a:r>
            <a:r>
              <a:rPr kumimoji="0" lang="ru-RU" sz="40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Итоги конкурса ко «Дню смеха»"/>
          <p:cNvPicPr>
            <a:picLocks noChangeAspect="1" noChangeArrowheads="1"/>
          </p:cNvPicPr>
          <p:nvPr/>
        </p:nvPicPr>
        <p:blipFill>
          <a:blip r:embed="rId2">
            <a:lum bright="30000"/>
          </a:blip>
          <a:srcRect/>
          <a:stretch>
            <a:fillRect/>
          </a:stretch>
        </p:blipFill>
        <p:spPr bwMode="auto">
          <a:xfrm>
            <a:off x="0" y="-1"/>
            <a:ext cx="9144046" cy="6858001"/>
          </a:xfrm>
          <a:prstGeom prst="rect">
            <a:avLst/>
          </a:prstGeom>
          <a:noFill/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500034" y="3214686"/>
            <a:ext cx="300039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Государственное учреждение </a:t>
            </a:r>
            <a:br>
              <a:rPr kumimoji="0" lang="ru-RU" sz="1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«Территориальный центр социального обслуживания населения </a:t>
            </a:r>
            <a:r>
              <a:rPr kumimoji="0" lang="ru-RU" sz="18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Ляховичского</a:t>
            </a:r>
            <a:r>
              <a:rPr kumimoji="0" lang="ru-RU" sz="1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района»</a:t>
            </a:r>
            <a:endParaRPr kumimoji="0" lang="ru-RU" sz="18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5008" y="5786454"/>
            <a:ext cx="213500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«Букет для мамы»</a:t>
            </a:r>
          </a:p>
          <a:p>
            <a:pPr algn="ctr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Кравченя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Ксения,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14лет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Z:\каб 4\БОГДАН\фото\изображение_viber_2022-10-12_14-24-58-051.jpg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 t="10166" b="4621"/>
          <a:stretch>
            <a:fillRect/>
          </a:stretch>
        </p:blipFill>
        <p:spPr bwMode="auto">
          <a:xfrm>
            <a:off x="4286248" y="500042"/>
            <a:ext cx="4143404" cy="507209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1071538" y="1285860"/>
            <a:ext cx="188179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 место</a:t>
            </a:r>
            <a:endParaRPr lang="ru-RU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Итоги конкурса ко «Дню смеха»"/>
          <p:cNvPicPr>
            <a:picLocks noChangeAspect="1" noChangeArrowheads="1"/>
          </p:cNvPicPr>
          <p:nvPr/>
        </p:nvPicPr>
        <p:blipFill>
          <a:blip r:embed="rId2">
            <a:lum bright="30000"/>
          </a:blip>
          <a:srcRect/>
          <a:stretch>
            <a:fillRect/>
          </a:stretch>
        </p:blipFill>
        <p:spPr bwMode="auto">
          <a:xfrm>
            <a:off x="-46" y="-1"/>
            <a:ext cx="9144046" cy="6858001"/>
          </a:xfrm>
          <a:prstGeom prst="rect">
            <a:avLst/>
          </a:prstGeom>
          <a:noFill/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500034" y="2428868"/>
            <a:ext cx="292895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Государственное учреждение </a:t>
            </a:r>
            <a:br>
              <a:rPr kumimoji="0" lang="ru-RU" sz="1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«</a:t>
            </a:r>
            <a:r>
              <a:rPr kumimoji="0" lang="ru-RU" sz="18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Лунинецкий</a:t>
            </a:r>
            <a:r>
              <a:rPr kumimoji="0" lang="ru-RU" sz="1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территориальный центр социального обслуживания населения»</a:t>
            </a:r>
            <a:endParaRPr kumimoji="0" lang="ru-RU" sz="18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72066" y="5286388"/>
            <a:ext cx="325435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«Поцелуй солнца» – </a:t>
            </a:r>
          </a:p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 технике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пластилинография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Акулик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Николай,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17 лет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0" y="642918"/>
            <a:ext cx="4514859" cy="447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1071538" y="1285860"/>
            <a:ext cx="188179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место</a:t>
            </a:r>
            <a:endParaRPr lang="ru-RU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Итоги конкурса ко «Дню смеха»"/>
          <p:cNvPicPr>
            <a:picLocks noChangeAspect="1" noChangeArrowheads="1"/>
          </p:cNvPicPr>
          <p:nvPr/>
        </p:nvPicPr>
        <p:blipFill>
          <a:blip r:embed="rId2">
            <a:lum bright="30000"/>
          </a:blip>
          <a:srcRect/>
          <a:stretch>
            <a:fillRect/>
          </a:stretch>
        </p:blipFill>
        <p:spPr bwMode="auto">
          <a:xfrm>
            <a:off x="-46" y="-1"/>
            <a:ext cx="9144046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500306"/>
            <a:ext cx="2857520" cy="15001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Государственное учреждение </a:t>
            </a:r>
            <a:br>
              <a:rPr lang="ru-RU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«Кобринский территориальный центр социального обслуживания населения »</a:t>
            </a:r>
            <a:endParaRPr lang="ru-RU" sz="1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571480"/>
            <a:ext cx="4290159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642910" y="4857760"/>
            <a:ext cx="30003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«Дорогой и любимой маме…»</a:t>
            </a:r>
          </a:p>
          <a:p>
            <a:pPr algn="ctr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Гусачек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Наталья,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16 лет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42976" y="1071546"/>
            <a:ext cx="188179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3 место</a:t>
            </a:r>
            <a:endParaRPr lang="ru-RU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57</Words>
  <PresentationFormat>Экран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Государственное учреждение  «Кобринский территориальный центр социального обслуживания населения 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ПЕГАНОВА</dc:creator>
  <cp:lastModifiedBy>User</cp:lastModifiedBy>
  <cp:revision>2</cp:revision>
  <dcterms:created xsi:type="dcterms:W3CDTF">2022-10-25T08:43:20Z</dcterms:created>
  <dcterms:modified xsi:type="dcterms:W3CDTF">2022-10-25T09:19:22Z</dcterms:modified>
</cp:coreProperties>
</file>