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Итоги конкурса ко «Дню смеха»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-46" y="-1"/>
            <a:ext cx="9144046" cy="6858001"/>
          </a:xfrm>
          <a:prstGeom prst="rect">
            <a:avLst/>
          </a:prstGeom>
          <a:noFill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2071678"/>
            <a:ext cx="8929718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проведения дистанционного 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конкурса среди детей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«Для мамы с любовью!»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Итоги конкурса ко «Дню смеха»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-1"/>
            <a:ext cx="9144046" cy="6858001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500034" y="3214686"/>
            <a:ext cx="30003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Государственное учреждение </a:t>
            </a:r>
            <a:b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«Территориальный центр социального обслуживания населения </a:t>
            </a:r>
            <a:r>
              <a:rPr kumimoji="0" lang="ru-RU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Ляховичского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района»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5786454"/>
            <a:ext cx="21350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«Букет для мамы»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Кравченя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Ксения,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Z:\каб 4\БОГДАН\фото\изображение_viber_2022-10-12_14-24-58-051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t="10166" b="4621"/>
          <a:stretch>
            <a:fillRect/>
          </a:stretch>
        </p:blipFill>
        <p:spPr bwMode="auto">
          <a:xfrm>
            <a:off x="4286248" y="500042"/>
            <a:ext cx="4143404" cy="5072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071538" y="1285860"/>
            <a:ext cx="18817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 место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Итоги конкурса ко «Дню смеха»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-46" y="-1"/>
            <a:ext cx="9144046" cy="6858001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500034" y="2428868"/>
            <a:ext cx="292895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Государственное учреждение </a:t>
            </a:r>
            <a:b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kumimoji="0" lang="ru-RU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Лунинецкий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территориальный центр социального обслуживания населения»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2066" y="5286388"/>
            <a:ext cx="32543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«Поцелуй солнца» –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технике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пластилинография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Акулик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Николай,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642918"/>
            <a:ext cx="4514859" cy="447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071538" y="1285860"/>
            <a:ext cx="18817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место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Итоги конкурса ко «Дню смеха»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-46" y="-1"/>
            <a:ext cx="9144046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500306"/>
            <a:ext cx="285752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учреждение </a:t>
            </a:r>
            <a:b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«Кобринский территориальный центр социального обслуживания населения »</a:t>
            </a: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571480"/>
            <a:ext cx="4290159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42910" y="4857760"/>
            <a:ext cx="3000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«Дорогой и любимой маме…»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Гусачек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Наталья,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1071546"/>
            <a:ext cx="18817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 место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</Words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Государственное учреждение  «Кобринский территориальный центр социального обслуживания населения 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ПЕГАНОВА</dc:creator>
  <cp:lastModifiedBy>User</cp:lastModifiedBy>
  <cp:revision>2</cp:revision>
  <dcterms:created xsi:type="dcterms:W3CDTF">2022-10-25T08:43:20Z</dcterms:created>
  <dcterms:modified xsi:type="dcterms:W3CDTF">2022-10-25T09:19:22Z</dcterms:modified>
</cp:coreProperties>
</file>